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3" r:id="rId2"/>
  </p:sldMasterIdLst>
  <p:notesMasterIdLst>
    <p:notesMasterId r:id="rId42"/>
  </p:notesMasterIdLst>
  <p:handoutMasterIdLst>
    <p:handoutMasterId r:id="rId43"/>
  </p:handoutMasterIdLst>
  <p:sldIdLst>
    <p:sldId id="2142534304" r:id="rId3"/>
    <p:sldId id="2142534305" r:id="rId4"/>
    <p:sldId id="2142534323" r:id="rId5"/>
    <p:sldId id="2142534354" r:id="rId6"/>
    <p:sldId id="2142534324" r:id="rId7"/>
    <p:sldId id="2142534356" r:id="rId8"/>
    <p:sldId id="2142534352" r:id="rId9"/>
    <p:sldId id="2142534353" r:id="rId10"/>
    <p:sldId id="2142534343" r:id="rId11"/>
    <p:sldId id="2142534358" r:id="rId12"/>
    <p:sldId id="2142534341" r:id="rId13"/>
    <p:sldId id="2142534345" r:id="rId14"/>
    <p:sldId id="2142534348" r:id="rId15"/>
    <p:sldId id="2142534361" r:id="rId16"/>
    <p:sldId id="2142534355" r:id="rId17"/>
    <p:sldId id="2142534349" r:id="rId18"/>
    <p:sldId id="2142534363" r:id="rId19"/>
    <p:sldId id="2142534364" r:id="rId20"/>
    <p:sldId id="2142534346" r:id="rId21"/>
    <p:sldId id="2142534303" r:id="rId22"/>
    <p:sldId id="2142534308" r:id="rId23"/>
    <p:sldId id="2142534333" r:id="rId24"/>
    <p:sldId id="2142534331" r:id="rId25"/>
    <p:sldId id="2142534350" r:id="rId26"/>
    <p:sldId id="2142534332" r:id="rId27"/>
    <p:sldId id="2142534313" r:id="rId28"/>
    <p:sldId id="2142534351" r:id="rId29"/>
    <p:sldId id="2142534314" r:id="rId30"/>
    <p:sldId id="2142534315" r:id="rId31"/>
    <p:sldId id="2142534316" r:id="rId32"/>
    <p:sldId id="2142534317" r:id="rId33"/>
    <p:sldId id="2142534318" r:id="rId34"/>
    <p:sldId id="2142534336" r:id="rId35"/>
    <p:sldId id="2142534319" r:id="rId36"/>
    <p:sldId id="2142534335" r:id="rId37"/>
    <p:sldId id="2142534334" r:id="rId38"/>
    <p:sldId id="2142534359" r:id="rId39"/>
    <p:sldId id="2142534340" r:id="rId40"/>
    <p:sldId id="2142534360" r:id="rId4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FFB600"/>
    <a:srgbClr val="1670FF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109" d="100"/>
          <a:sy n="109" d="100"/>
        </p:scale>
        <p:origin x="211" y="9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2C38-A525-18FA-A29D-1ED1156B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4F861-D243-FB68-34F2-786E56BA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3281-1C46-E951-0DBB-6E2E23B84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61F4-661B-FD14-A27E-086CB1B2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92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48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350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6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782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80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3028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5346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5211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70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0157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629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11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8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91846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32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6355683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02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61778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489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55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01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693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30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14858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61147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318935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798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3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0228178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1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958813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0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48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5566233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679949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4891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16457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2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20.svg"/><Relationship Id="rId10" Type="http://schemas.openxmlformats.org/officeDocument/2006/relationships/image" Target="../media/image60.png"/><Relationship Id="rId4" Type="http://schemas.openxmlformats.org/officeDocument/2006/relationships/image" Target="../media/image19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7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77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5" Type="http://schemas.openxmlformats.org/officeDocument/2006/relationships/image" Target="../media/image66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Modern Buildable Projects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4562328"/>
            <a:ext cx="5146431" cy="205585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Edmund Reinhardt, IBM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</a:rPr>
              <a:t>Product Architect -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Solutions for IBM </a:t>
            </a:r>
            <a:r>
              <a:rPr lang="en-US" sz="1500" dirty="0" err="1">
                <a:latin typeface="+mj-lt"/>
              </a:rPr>
              <a:t>i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  <a:hlinkClick r:id="rId2"/>
              </a:rPr>
              <a:t>edmund.reinhardt@ca.ibm.com</a:t>
            </a:r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I App Dev &amp; AI Toolchain</a:t>
            </a:r>
          </a:p>
          <a:p>
            <a:r>
              <a:rPr lang="en-US" sz="1500" dirty="0">
                <a:latin typeface="+mj-lt"/>
                <a:hlinkClick r:id="rId3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are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F277-59D9-9DAE-28E2-A694D647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098626-E336-1AED-5D4F-DA9FFBE0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is Bob and how to use it?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86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Defining targets with Rules.mk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172D-6A4B-E9E5-39CE-AAC6FE39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85DD1-7B46-B9A4-DE2F-5A30737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variables in Rules.mk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59D0-34A9-34E8-A915-97EB7FB6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2" y="2505174"/>
            <a:ext cx="5087282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713B-CA4D-07B3-8ECA-9C194D7C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40" y="2505174"/>
            <a:ext cx="5307441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1910FF09-1EB4-B907-0C54-53A31D9488BC}"/>
              </a:ext>
            </a:extLst>
          </p:cNvPr>
          <p:cNvSpPr txBox="1">
            <a:spLocks/>
          </p:cNvSpPr>
          <p:nvPr/>
        </p:nvSpPr>
        <p:spPr>
          <a:xfrm>
            <a:off x="0" y="2047494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Declare variables to override compile settings for multiple targets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4D2CE8-BABF-0204-E8B0-0E6935690157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631834" y="3566663"/>
            <a:ext cx="84580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2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10087-FD3F-0F2F-F0E4-595C2A839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6A65F1-4F37-70C5-65B1-715F7FA1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Wildcarding in Rules.mk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E0B827D-2B88-0951-32F5-0B2FA1245616}"/>
              </a:ext>
            </a:extLst>
          </p:cNvPr>
          <p:cNvSpPr txBox="1">
            <a:spLocks/>
          </p:cNvSpPr>
          <p:nvPr/>
        </p:nvSpPr>
        <p:spPr>
          <a:xfrm>
            <a:off x="0" y="1624573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Use wildcarding when you have multiple sources that create objects of the same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725687-54B6-1861-F467-5F93471D0A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37651" y="3526800"/>
            <a:ext cx="1577926" cy="770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A259C4-5868-A8E8-B234-CB51154A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0" y="2075219"/>
            <a:ext cx="4518081" cy="2903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70C292-11B1-513A-BA03-50A98DEF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77" y="2082926"/>
            <a:ext cx="5055100" cy="2903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81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What are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is Bob and how to use it?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IFS</a:t>
            </a:r>
            <a:br>
              <a:rPr lang="en-CA" dirty="0">
                <a:latin typeface="+mj-lt"/>
                <a:cs typeface="Arial" panose="020B0604020202020204" pitchFamily="34" charset="0"/>
              </a:rPr>
            </a:br>
            <a:r>
              <a:rPr lang="en-CA" dirty="0">
                <a:latin typeface="+mj-lt"/>
                <a:cs typeface="Arial" panose="020B0604020202020204" pitchFamily="34" charset="0"/>
              </a:rPr>
              <a:t>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solidFill>
                  <a:srgbClr val="F05A28"/>
                </a:solidFill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 and </a:t>
            </a:r>
            <a:r>
              <a:rPr lang="en-CA" i="1" dirty="0">
                <a:latin typeface="+mj-lt"/>
              </a:rPr>
              <a:t>postUsrlibl</a:t>
            </a:r>
            <a:r>
              <a:rPr lang="en-CA" dirty="0">
                <a:latin typeface="+mj-lt"/>
              </a:rPr>
              <a:t>) and set current library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objlib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, </a:t>
            </a:r>
            <a:r>
              <a:rPr lang="en-CA" i="1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656791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11EBD-1354-7FE4-6855-10395FF0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3" y="1563261"/>
            <a:ext cx="3973217" cy="4875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655697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12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82" y="702265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812202" y="702265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655697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939613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718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6625</TotalTime>
  <Words>1910</Words>
  <Application>Microsoft Office PowerPoint</Application>
  <PresentationFormat>Widescreen</PresentationFormat>
  <Paragraphs>437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Modern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What are IBM i Projects?</vt:lpstr>
      <vt:lpstr>Projects that self-describe how to build themselves!?</vt:lpstr>
      <vt:lpstr>Flexible subdirectories and build customization</vt:lpstr>
      <vt:lpstr>What is Bob and how to use it?</vt:lpstr>
      <vt:lpstr>What is Bob?</vt:lpstr>
      <vt:lpstr>Defining targets with Rules.mk</vt:lpstr>
      <vt:lpstr>Using variables in Rules.mk</vt:lpstr>
      <vt:lpstr>Wildcarding in Rules.mk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158</cp:revision>
  <dcterms:created xsi:type="dcterms:W3CDTF">2021-01-11T03:24:53Z</dcterms:created>
  <dcterms:modified xsi:type="dcterms:W3CDTF">2025-03-12T16:09:53Z</dcterms:modified>
</cp:coreProperties>
</file>